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3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5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9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2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7022-63E4-4C3E-90D5-EEC30E7105E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20E94-8FFF-4182-958C-2AB73CE9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4" y="51206"/>
            <a:ext cx="1226515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43714">
            <a:off x="8480081" y="936172"/>
            <a:ext cx="3112935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attention to this slide!</a:t>
            </a:r>
          </a:p>
        </p:txBody>
      </p:sp>
    </p:spTree>
    <p:extLst>
      <p:ext uri="{BB962C8B-B14F-4D97-AF65-F5344CB8AC3E}">
        <p14:creationId xmlns:p14="http://schemas.microsoft.com/office/powerpoint/2010/main" val="40849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9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56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2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4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" y="0"/>
            <a:ext cx="12140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" y="0"/>
            <a:ext cx="12096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3" y="0"/>
            <a:ext cx="11358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attention to this slide!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Ayumi Nakayama</dc:creator>
  <cp:lastModifiedBy>Ayumi Nakayama</cp:lastModifiedBy>
  <cp:revision>2</cp:revision>
  <dcterms:created xsi:type="dcterms:W3CDTF">2016-04-10T20:20:52Z</dcterms:created>
  <dcterms:modified xsi:type="dcterms:W3CDTF">2016-04-10T20:37:01Z</dcterms:modified>
</cp:coreProperties>
</file>